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3/31/2016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24000" y="838200"/>
            <a:ext cx="6248400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     	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	 </a:t>
            </a:r>
            <a:r>
              <a:rPr lang="en-US" dirty="0" smtClean="0"/>
              <a:t>      </a:t>
            </a:r>
            <a:r>
              <a:rPr lang="en-US" sz="4800" b="1" dirty="0" smtClean="0"/>
              <a:t>UTILITY BILL                          </a:t>
            </a:r>
          </a:p>
          <a:p>
            <a:r>
              <a:rPr lang="en-US" sz="4800" b="1" dirty="0" smtClean="0"/>
              <a:t>    PAYMENT SYSTEM</a:t>
            </a:r>
            <a:endParaRPr lang="en-US" sz="4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 t="8108"/>
          <a:stretch>
            <a:fillRect/>
          </a:stretch>
        </p:blipFill>
        <p:spPr bwMode="auto">
          <a:xfrm>
            <a:off x="533400" y="2057400"/>
            <a:ext cx="8229600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990600" y="838200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PAYMENT MODE: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 t="8709"/>
          <a:stretch>
            <a:fillRect/>
          </a:stretch>
        </p:blipFill>
        <p:spPr bwMode="auto">
          <a:xfrm>
            <a:off x="381000" y="2438400"/>
            <a:ext cx="8229600" cy="3581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990600" y="1143000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CREDIT CARD MODE: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 t="9910"/>
          <a:stretch>
            <a:fillRect/>
          </a:stretch>
        </p:blipFill>
        <p:spPr bwMode="auto">
          <a:xfrm>
            <a:off x="381000" y="2133600"/>
            <a:ext cx="8229600" cy="327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1066800" y="762000"/>
            <a:ext cx="464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NET BANKING MODE: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5800" y="990600"/>
            <a:ext cx="7543800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                                                 </a:t>
            </a:r>
            <a:r>
              <a:rPr lang="en-US" sz="2800" b="1" dirty="0" smtClean="0">
                <a:latin typeface="Aharoni" pitchFamily="2" charset="-79"/>
                <a:cs typeface="Aharoni" pitchFamily="2" charset="-79"/>
              </a:rPr>
              <a:t> LIMITATIONS</a:t>
            </a:r>
          </a:p>
          <a:p>
            <a:r>
              <a:rPr lang="en-US" dirty="0" smtClean="0"/>
              <a:t> </a:t>
            </a:r>
            <a:r>
              <a:rPr lang="en-US" sz="2400" dirty="0" smtClean="0"/>
              <a:t>  </a:t>
            </a:r>
          </a:p>
          <a:p>
            <a:r>
              <a:rPr lang="en-US" sz="2400" dirty="0" smtClean="0"/>
              <a:t>Due  to time constraints we were  unable to connect with  Real time bank.</a:t>
            </a:r>
          </a:p>
          <a:p>
            <a:r>
              <a:rPr lang="en-US" sz="2400" dirty="0" smtClean="0"/>
              <a:t>So we have use some databases for bank</a:t>
            </a:r>
          </a:p>
          <a:p>
            <a:r>
              <a:rPr lang="en-US" sz="2400" dirty="0" smtClean="0"/>
              <a:t> T</a:t>
            </a:r>
            <a:r>
              <a:rPr lang="en-US" sz="2400" dirty="0" smtClean="0"/>
              <a:t>he following are the table names  </a:t>
            </a:r>
          </a:p>
          <a:p>
            <a:r>
              <a:rPr lang="en-US" sz="2400" dirty="0" smtClean="0"/>
              <a:t>                        1.bank</a:t>
            </a:r>
          </a:p>
          <a:p>
            <a:r>
              <a:rPr lang="en-US" sz="2400" dirty="0" smtClean="0"/>
              <a:t> </a:t>
            </a:r>
            <a:r>
              <a:rPr lang="en-US" sz="2400" dirty="0" smtClean="0"/>
              <a:t>                       2.cdetails</a:t>
            </a:r>
          </a:p>
          <a:p>
            <a:r>
              <a:rPr lang="en-US" sz="2400" dirty="0" smtClean="0"/>
              <a:t>  </a:t>
            </a:r>
            <a:r>
              <a:rPr lang="en-US" sz="2400" dirty="0" smtClean="0"/>
              <a:t>                      3. login</a:t>
            </a:r>
          </a:p>
          <a:p>
            <a:r>
              <a:rPr lang="en-US" sz="2400" dirty="0" smtClean="0"/>
              <a:t> </a:t>
            </a:r>
            <a:r>
              <a:rPr lang="en-US" sz="2400" dirty="0" smtClean="0"/>
              <a:t>                       4.transfer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05000" y="762000"/>
            <a:ext cx="556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              CONCLUSION </a:t>
            </a:r>
            <a:endParaRPr lang="en-US" sz="2800" b="1" dirty="0"/>
          </a:p>
        </p:txBody>
      </p:sp>
      <p:sp>
        <p:nvSpPr>
          <p:cNvPr id="3" name="Rectangle 2"/>
          <p:cNvSpPr/>
          <p:nvPr/>
        </p:nvSpPr>
        <p:spPr>
          <a:xfrm>
            <a:off x="990600" y="1676400"/>
            <a:ext cx="77724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400" dirty="0" smtClean="0"/>
              <a:t> We have tried my best to make the complicated process of E Bill Payment </a:t>
            </a:r>
            <a:r>
              <a:rPr lang="en-US" sz="2400" dirty="0" smtClean="0"/>
              <a:t>system as simple as possible using structured &amp; modular technique &amp; menu oriented interface. </a:t>
            </a:r>
            <a:endParaRPr lang="en-US" sz="2400" dirty="0" smtClean="0"/>
          </a:p>
          <a:p>
            <a:endParaRPr lang="en-US" sz="2400" dirty="0" smtClean="0"/>
          </a:p>
          <a:p>
            <a:pPr>
              <a:buFont typeface="Arial" pitchFamily="34" charset="0"/>
              <a:buChar char="•"/>
            </a:pPr>
            <a:r>
              <a:rPr lang="en-US" sz="2400" dirty="0" smtClean="0"/>
              <a:t> Even </a:t>
            </a:r>
            <a:r>
              <a:rPr lang="en-US" sz="2400" dirty="0" smtClean="0"/>
              <a:t>though </a:t>
            </a:r>
            <a:r>
              <a:rPr lang="en-US" sz="2400" dirty="0" smtClean="0"/>
              <a:t>we </a:t>
            </a:r>
            <a:r>
              <a:rPr lang="en-US" sz="2400" dirty="0" smtClean="0"/>
              <a:t>cannot claim that this work to be entirely exhaustive, the main purpose of my exercise is perform each employee’s activity in computerized way rather than manually which is time consuming.</a:t>
            </a:r>
            <a:br>
              <a:rPr lang="en-US" sz="2400" dirty="0" smtClean="0"/>
            </a:b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95400" y="990600"/>
            <a:ext cx="6934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                                  </a:t>
            </a:r>
            <a:r>
              <a:rPr lang="en-US" sz="2800" dirty="0" smtClean="0">
                <a:latin typeface="Aharoni" pitchFamily="2" charset="-79"/>
                <a:cs typeface="Aharoni" pitchFamily="2" charset="-79"/>
              </a:rPr>
              <a:t>INTRODUCTION</a:t>
            </a:r>
            <a:endParaRPr lang="en-US" sz="2800" dirty="0">
              <a:latin typeface="Aharoni" pitchFamily="2" charset="-79"/>
              <a:cs typeface="Aharoni" pitchFamily="2" charset="-79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19200" y="2057400"/>
            <a:ext cx="70104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400" dirty="0" smtClean="0"/>
              <a:t> The main purpose of Utility bill payment system is to pay the electricity and telephone bill online.</a:t>
            </a:r>
          </a:p>
          <a:p>
            <a:pPr>
              <a:buFont typeface="Arial" pitchFamily="34" charset="0"/>
              <a:buChar char="•"/>
            </a:pPr>
            <a:endParaRPr lang="en-US" sz="2400" dirty="0" smtClean="0"/>
          </a:p>
          <a:p>
            <a:endParaRPr lang="en-US" sz="2400" dirty="0" smtClean="0"/>
          </a:p>
          <a:p>
            <a:pPr>
              <a:buFont typeface="Arial" pitchFamily="34" charset="0"/>
              <a:buChar char="•"/>
            </a:pPr>
            <a:r>
              <a:rPr lang="en-US" sz="2400" dirty="0" smtClean="0"/>
              <a:t> </a:t>
            </a:r>
            <a:r>
              <a:rPr lang="en-US" sz="2400" dirty="0" smtClean="0"/>
              <a:t>It is mainly designed in order to save the effort and time of paying the telephone as well as electricity bill for both government employees as well as public.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el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057400"/>
            <a:ext cx="3733800" cy="3429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85800" y="914400"/>
            <a:ext cx="792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Aharoni" pitchFamily="2" charset="-79"/>
                <a:cs typeface="Aharoni" pitchFamily="2" charset="-79"/>
              </a:rPr>
              <a:t>          What does utility bill payment System do???</a:t>
            </a:r>
            <a:endParaRPr lang="en-US" sz="2400" dirty="0">
              <a:latin typeface="Aharoni" pitchFamily="2" charset="-79"/>
              <a:cs typeface="Aharoni" pitchFamily="2" charset="-79"/>
            </a:endParaRPr>
          </a:p>
        </p:txBody>
      </p:sp>
      <p:pic>
        <p:nvPicPr>
          <p:cNvPr id="4" name="Picture 3" descr="freecharge-20-cashback-LL2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2057400"/>
            <a:ext cx="3581400" cy="3505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05000" y="914400"/>
            <a:ext cx="5105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                  </a:t>
            </a:r>
            <a:r>
              <a:rPr lang="en-US" sz="2800" b="1" dirty="0" smtClean="0">
                <a:latin typeface="Aharoni" pitchFamily="2" charset="-79"/>
                <a:cs typeface="Aharoni" pitchFamily="2" charset="-79"/>
              </a:rPr>
              <a:t> ADVANTAGES</a:t>
            </a:r>
            <a:endParaRPr lang="en-US" sz="2800" b="1" dirty="0">
              <a:latin typeface="Aharoni" pitchFamily="2" charset="-79"/>
              <a:cs typeface="Aharoni" pitchFamily="2" charset="-79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90600" y="1905000"/>
            <a:ext cx="7467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Font typeface="Arial" pitchFamily="34" charset="0"/>
              <a:buChar char="•"/>
            </a:pPr>
            <a:r>
              <a:rPr lang="en-US" sz="2400" dirty="0" smtClean="0"/>
              <a:t> Advertising</a:t>
            </a:r>
            <a:r>
              <a:rPr lang="en-US" sz="2400" dirty="0" smtClean="0"/>
              <a:t>: electronic inserts can be customized to the individual customer.</a:t>
            </a:r>
          </a:p>
          <a:p>
            <a:pPr lvl="0">
              <a:buFont typeface="Arial" pitchFamily="34" charset="0"/>
              <a:buChar char="•"/>
            </a:pPr>
            <a:r>
              <a:rPr lang="en-US" sz="2400" dirty="0" smtClean="0"/>
              <a:t> Reduces </a:t>
            </a:r>
            <a:r>
              <a:rPr lang="en-US" sz="2400" dirty="0" smtClean="0"/>
              <a:t>the customer’s expenses by eliminating the cost of checks, postage, and envelopes.</a:t>
            </a:r>
          </a:p>
          <a:p>
            <a:pPr lvl="0">
              <a:buFont typeface="Arial" pitchFamily="34" charset="0"/>
              <a:buChar char="•"/>
            </a:pPr>
            <a:r>
              <a:rPr lang="en-US" sz="2400" dirty="0" smtClean="0"/>
              <a:t> Simplifies </a:t>
            </a:r>
            <a:r>
              <a:rPr lang="en-US" sz="2400" dirty="0" smtClean="0"/>
              <a:t>and centralizes payment processing and facilitates better record keeping. Customers can review and pay bills at virtually any time</a:t>
            </a:r>
          </a:p>
          <a:p>
            <a:pPr lvl="0">
              <a:buFont typeface="Arial" pitchFamily="34" charset="0"/>
              <a:buChar char="•"/>
            </a:pPr>
            <a:r>
              <a:rPr lang="en-US" sz="2400" dirty="0" smtClean="0"/>
              <a:t> The </a:t>
            </a:r>
            <a:r>
              <a:rPr lang="en-US" sz="2400" dirty="0" smtClean="0"/>
              <a:t>reduction in expenses related to billing and processing payments</a:t>
            </a:r>
          </a:p>
          <a:p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 l="-481" t="7507" r="1603"/>
          <a:stretch>
            <a:fillRect/>
          </a:stretch>
        </p:blipFill>
        <p:spPr bwMode="auto">
          <a:xfrm>
            <a:off x="228600" y="2667000"/>
            <a:ext cx="8686800" cy="350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2286000" y="609600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                    </a:t>
            </a:r>
            <a:r>
              <a:rPr lang="en-US" b="1" dirty="0" smtClean="0"/>
              <a:t>SNAPSHOTS</a:t>
            </a:r>
            <a:r>
              <a:rPr lang="en-US" dirty="0" smtClean="0"/>
              <a:t>                               </a:t>
            </a:r>
          </a:p>
          <a:p>
            <a:r>
              <a:rPr lang="en-US" b="1" dirty="0" smtClean="0"/>
              <a:t> </a:t>
            </a:r>
            <a:r>
              <a:rPr lang="en-US" b="1" dirty="0" smtClean="0"/>
              <a:t>            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143000" y="1219200"/>
            <a:ext cx="586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This screen shot explain about the flow of our project</a:t>
            </a:r>
          </a:p>
          <a:p>
            <a:endParaRPr 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1066800" y="1981200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</a:t>
            </a:r>
            <a:r>
              <a:rPr lang="en-US" b="1" u="sng" dirty="0" smtClean="0"/>
              <a:t>HOME PAGE:</a:t>
            </a:r>
            <a:endParaRPr lang="en-US" b="1" u="sng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 t="9009" r="1122"/>
          <a:stretch>
            <a:fillRect/>
          </a:stretch>
        </p:blipFill>
        <p:spPr bwMode="auto">
          <a:xfrm>
            <a:off x="381000" y="1828800"/>
            <a:ext cx="8534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685800" y="609600"/>
            <a:ext cx="381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</a:t>
            </a:r>
            <a:r>
              <a:rPr lang="en-US" b="1" u="sng" dirty="0" smtClean="0"/>
              <a:t>ABOUT PAGE :</a:t>
            </a:r>
            <a:endParaRPr lang="en-US" b="1" u="sng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 t="8108" r="962"/>
          <a:stretch>
            <a:fillRect/>
          </a:stretch>
        </p:blipFill>
        <p:spPr bwMode="auto">
          <a:xfrm>
            <a:off x="1295400" y="1752600"/>
            <a:ext cx="6629400" cy="335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1066800" y="762000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SIGNUP PAGE:</a:t>
            </a:r>
            <a:endParaRPr lang="en-US" b="1" u="sng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5800" y="2362200"/>
            <a:ext cx="8077200" cy="350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1143000" y="762000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LOGIN PAGE:</a:t>
            </a:r>
            <a:endParaRPr lang="en-US" b="1" u="sng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/>
          <a:srcRect t="8408"/>
          <a:stretch>
            <a:fillRect/>
          </a:stretch>
        </p:blipFill>
        <p:spPr bwMode="auto">
          <a:xfrm>
            <a:off x="914400" y="2057400"/>
            <a:ext cx="7543800" cy="327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914400" y="914400"/>
            <a:ext cx="396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PAYMENT PAGE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278</Words>
  <Application>Microsoft Office PowerPoint</Application>
  <PresentationFormat>On-screen Show (4:3)</PresentationFormat>
  <Paragraphs>42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infosys</dc:creator>
  <cp:lastModifiedBy>infosys</cp:lastModifiedBy>
  <cp:revision>17</cp:revision>
  <dcterms:created xsi:type="dcterms:W3CDTF">2006-08-16T00:00:00Z</dcterms:created>
  <dcterms:modified xsi:type="dcterms:W3CDTF">2016-03-31T06:55:02Z</dcterms:modified>
</cp:coreProperties>
</file>

<file path=docProps/thumbnail.jpeg>
</file>